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360"/>
  </p:notesMasterIdLst>
  <p:sldIdLst>
    <p:sldId id="2143" r:id="rId5"/>
    <p:sldId id="2144" r:id="rId6"/>
    <p:sldId id="2202" r:id="rId7"/>
    <p:sldId id="2219" r:id="rId8"/>
    <p:sldId id="2220" r:id="rId9"/>
    <p:sldId id="2223" r:id="rId10"/>
    <p:sldId id="2227" r:id="rId11"/>
    <p:sldId id="2228" r:id="rId12"/>
    <p:sldId id="2145" r:id="rId13"/>
    <p:sldId id="2146" r:id="rId14"/>
    <p:sldId id="2148" r:id="rId15"/>
    <p:sldId id="2151" r:id="rId16"/>
    <p:sldId id="2153" r:id="rId17"/>
    <p:sldId id="2154" r:id="rId18"/>
    <p:sldId id="2156" r:id="rId19"/>
    <p:sldId id="2157" r:id="rId20"/>
    <p:sldId id="2158" r:id="rId21"/>
    <p:sldId id="2159" r:id="rId22"/>
    <p:sldId id="2160" r:id="rId23"/>
    <p:sldId id="2161" r:id="rId24"/>
    <p:sldId id="2163" r:id="rId25"/>
    <p:sldId id="2164" r:id="rId26"/>
    <p:sldId id="2165" r:id="rId27"/>
    <p:sldId id="2166" r:id="rId28"/>
    <p:sldId id="2167" r:id="rId29"/>
    <p:sldId id="2168" r:id="rId30"/>
    <p:sldId id="2173" r:id="rId31"/>
    <p:sldId id="2174" r:id="rId32"/>
    <p:sldId id="2175" r:id="rId33"/>
    <p:sldId id="2176" r:id="rId34"/>
    <p:sldId id="2178" r:id="rId35"/>
    <p:sldId id="2177" r:id="rId36"/>
    <p:sldId id="2179" r:id="rId37"/>
    <p:sldId id="2180" r:id="rId38"/>
    <p:sldId id="2181" r:id="rId39"/>
    <p:sldId id="2182" r:id="rId40"/>
    <p:sldId id="2183" r:id="rId41"/>
    <p:sldId id="2184" r:id="rId42"/>
    <p:sldId id="2185" r:id="rId43"/>
    <p:sldId id="2186" r:id="rId44"/>
    <p:sldId id="2187" r:id="rId45"/>
    <p:sldId id="2188" r:id="rId46"/>
    <p:sldId id="2190" r:id="rId47"/>
    <p:sldId id="2191" r:id="rId48"/>
    <p:sldId id="2196" r:id="rId49"/>
    <p:sldId id="2197" r:id="rId50"/>
    <p:sldId id="2198" r:id="rId51"/>
    <p:sldId id="2199" r:id="rId52"/>
    <p:sldId id="2200" r:id="rId53"/>
    <p:sldId id="2218" r:id="rId54"/>
    <p:sldId id="2217" r:id="rId55"/>
    <p:sldId id="1631" r:id="rId56"/>
    <p:sldId id="1634" r:id="rId57"/>
    <p:sldId id="1635" r:id="rId58"/>
    <p:sldId id="1636" r:id="rId59"/>
    <p:sldId id="1637" r:id="rId60"/>
    <p:sldId id="1638" r:id="rId61"/>
    <p:sldId id="1639" r:id="rId62"/>
    <p:sldId id="1640" r:id="rId63"/>
    <p:sldId id="1632" r:id="rId64"/>
    <p:sldId id="1633" r:id="rId65"/>
    <p:sldId id="1198" r:id="rId66"/>
    <p:sldId id="1467" r:id="rId67"/>
    <p:sldId id="1468" r:id="rId68"/>
    <p:sldId id="1469" r:id="rId69"/>
    <p:sldId id="1466" r:id="rId70"/>
    <p:sldId id="1470" r:id="rId71"/>
    <p:sldId id="1473" r:id="rId72"/>
    <p:sldId id="1471" r:id="rId73"/>
    <p:sldId id="1474" r:id="rId74"/>
    <p:sldId id="1475" r:id="rId75"/>
    <p:sldId id="1476" r:id="rId76"/>
    <p:sldId id="1480" r:id="rId77"/>
    <p:sldId id="1478" r:id="rId78"/>
    <p:sldId id="1477" r:id="rId79"/>
    <p:sldId id="1482" r:id="rId80"/>
    <p:sldId id="1481" r:id="rId81"/>
    <p:sldId id="1486" r:id="rId82"/>
    <p:sldId id="1483" r:id="rId83"/>
    <p:sldId id="1484" r:id="rId84"/>
    <p:sldId id="1489" r:id="rId85"/>
    <p:sldId id="1485" r:id="rId86"/>
    <p:sldId id="1487" r:id="rId87"/>
    <p:sldId id="1676" r:id="rId88"/>
    <p:sldId id="1488" r:id="rId89"/>
    <p:sldId id="1492" r:id="rId90"/>
    <p:sldId id="1677" r:id="rId91"/>
    <p:sldId id="1678" r:id="rId92"/>
    <p:sldId id="1493" r:id="rId93"/>
    <p:sldId id="1496" r:id="rId94"/>
    <p:sldId id="1497" r:id="rId95"/>
    <p:sldId id="1495" r:id="rId96"/>
    <p:sldId id="1507" r:id="rId97"/>
    <p:sldId id="1563" r:id="rId98"/>
    <p:sldId id="1498" r:id="rId99"/>
    <p:sldId id="1679" r:id="rId100"/>
    <p:sldId id="1680" r:id="rId101"/>
    <p:sldId id="1681" r:id="rId102"/>
    <p:sldId id="1505" r:id="rId103"/>
    <p:sldId id="1502" r:id="rId104"/>
    <p:sldId id="1509" r:id="rId105"/>
    <p:sldId id="1511" r:id="rId106"/>
    <p:sldId id="1513" r:id="rId107"/>
    <p:sldId id="1514" r:id="rId108"/>
    <p:sldId id="1878" r:id="rId109"/>
    <p:sldId id="1879" r:id="rId110"/>
    <p:sldId id="1877" r:id="rId111"/>
    <p:sldId id="1882" r:id="rId112"/>
    <p:sldId id="1914" r:id="rId113"/>
    <p:sldId id="1915" r:id="rId114"/>
    <p:sldId id="1917" r:id="rId115"/>
    <p:sldId id="1916" r:id="rId116"/>
    <p:sldId id="1919" r:id="rId117"/>
    <p:sldId id="1920" r:id="rId118"/>
    <p:sldId id="1921" r:id="rId119"/>
    <p:sldId id="1880" r:id="rId120"/>
    <p:sldId id="1881" r:id="rId121"/>
    <p:sldId id="1883" r:id="rId122"/>
    <p:sldId id="1924" r:id="rId123"/>
    <p:sldId id="1884" r:id="rId124"/>
    <p:sldId id="1885" r:id="rId125"/>
    <p:sldId id="1937" r:id="rId126"/>
    <p:sldId id="1886" r:id="rId127"/>
    <p:sldId id="1887" r:id="rId128"/>
    <p:sldId id="1939" r:id="rId129"/>
    <p:sldId id="1925" r:id="rId130"/>
    <p:sldId id="1926" r:id="rId131"/>
    <p:sldId id="1888" r:id="rId132"/>
    <p:sldId id="1928" r:id="rId133"/>
    <p:sldId id="1930" r:id="rId134"/>
    <p:sldId id="1936" r:id="rId135"/>
    <p:sldId id="1935" r:id="rId136"/>
    <p:sldId id="1929" r:id="rId137"/>
    <p:sldId id="1943" r:id="rId138"/>
    <p:sldId id="1942" r:id="rId139"/>
    <p:sldId id="1889" r:id="rId140"/>
    <p:sldId id="1890" r:id="rId141"/>
    <p:sldId id="1892" r:id="rId142"/>
    <p:sldId id="1893" r:id="rId143"/>
    <p:sldId id="1894" r:id="rId144"/>
    <p:sldId id="1941" r:id="rId145"/>
    <p:sldId id="1940" r:id="rId146"/>
    <p:sldId id="1895" r:id="rId147"/>
    <p:sldId id="1896" r:id="rId148"/>
    <p:sldId id="1897" r:id="rId149"/>
    <p:sldId id="1898" r:id="rId150"/>
    <p:sldId id="2113" r:id="rId151"/>
    <p:sldId id="2112" r:id="rId152"/>
    <p:sldId id="1944" r:id="rId153"/>
    <p:sldId id="2224" r:id="rId154"/>
    <p:sldId id="2225" r:id="rId155"/>
    <p:sldId id="2226" r:id="rId156"/>
    <p:sldId id="1945" r:id="rId157"/>
    <p:sldId id="2126" r:id="rId158"/>
    <p:sldId id="2116" r:id="rId159"/>
    <p:sldId id="2117" r:id="rId160"/>
    <p:sldId id="2118" r:id="rId161"/>
    <p:sldId id="2119" r:id="rId162"/>
    <p:sldId id="2120" r:id="rId163"/>
    <p:sldId id="2115" r:id="rId164"/>
    <p:sldId id="2114" r:id="rId165"/>
    <p:sldId id="1946" r:id="rId166"/>
    <p:sldId id="1947" r:id="rId167"/>
    <p:sldId id="2125" r:id="rId168"/>
    <p:sldId id="2123" r:id="rId169"/>
    <p:sldId id="2124" r:id="rId170"/>
    <p:sldId id="2127" r:id="rId171"/>
    <p:sldId id="2128" r:id="rId172"/>
    <p:sldId id="2129" r:id="rId173"/>
    <p:sldId id="2130" r:id="rId174"/>
    <p:sldId id="2122" r:id="rId175"/>
    <p:sldId id="2121" r:id="rId176"/>
    <p:sldId id="1948" r:id="rId177"/>
    <p:sldId id="1950" r:id="rId178"/>
    <p:sldId id="1955" r:id="rId179"/>
    <p:sldId id="1956" r:id="rId180"/>
    <p:sldId id="2134" r:id="rId181"/>
    <p:sldId id="2133" r:id="rId182"/>
    <p:sldId id="2132" r:id="rId183"/>
    <p:sldId id="2131" r:id="rId184"/>
    <p:sldId id="1949" r:id="rId185"/>
    <p:sldId id="1951" r:id="rId186"/>
    <p:sldId id="1968" r:id="rId187"/>
    <p:sldId id="1958" r:id="rId188"/>
    <p:sldId id="1957" r:id="rId189"/>
    <p:sldId id="1959" r:id="rId190"/>
    <p:sldId id="1960" r:id="rId191"/>
    <p:sldId id="1961" r:id="rId192"/>
    <p:sldId id="1962" r:id="rId193"/>
    <p:sldId id="1963" r:id="rId194"/>
    <p:sldId id="1966" r:id="rId195"/>
    <p:sldId id="1964" r:id="rId196"/>
    <p:sldId id="1965" r:id="rId197"/>
    <p:sldId id="2137" r:id="rId198"/>
    <p:sldId id="2136" r:id="rId199"/>
    <p:sldId id="2135" r:id="rId200"/>
    <p:sldId id="1899" r:id="rId201"/>
    <p:sldId id="1969" r:id="rId202"/>
    <p:sldId id="1906" r:id="rId203"/>
    <p:sldId id="1901" r:id="rId204"/>
    <p:sldId id="1908" r:id="rId205"/>
    <p:sldId id="1903" r:id="rId206"/>
    <p:sldId id="1904" r:id="rId207"/>
    <p:sldId id="2139" r:id="rId208"/>
    <p:sldId id="2140" r:id="rId209"/>
    <p:sldId id="2138" r:id="rId210"/>
    <p:sldId id="1905" r:id="rId211"/>
    <p:sldId id="1973" r:id="rId212"/>
    <p:sldId id="1952" r:id="rId213"/>
    <p:sldId id="1910" r:id="rId214"/>
    <p:sldId id="2110" r:id="rId215"/>
    <p:sldId id="2111" r:id="rId216"/>
    <p:sldId id="2109" r:id="rId217"/>
    <p:sldId id="1954" r:id="rId218"/>
    <p:sldId id="1911" r:id="rId219"/>
    <p:sldId id="1974" r:id="rId220"/>
    <p:sldId id="1953" r:id="rId221"/>
    <p:sldId id="1913" r:id="rId222"/>
    <p:sldId id="2107" r:id="rId223"/>
    <p:sldId id="2108" r:id="rId224"/>
    <p:sldId id="2106" r:id="rId225"/>
    <p:sldId id="1979" r:id="rId226"/>
    <p:sldId id="1980" r:id="rId227"/>
    <p:sldId id="1981" r:id="rId228"/>
    <p:sldId id="1982" r:id="rId229"/>
    <p:sldId id="1983" r:id="rId230"/>
    <p:sldId id="2105" r:id="rId231"/>
    <p:sldId id="2103" r:id="rId232"/>
    <p:sldId id="1984" r:id="rId233"/>
    <p:sldId id="1985" r:id="rId234"/>
    <p:sldId id="1986" r:id="rId235"/>
    <p:sldId id="1987" r:id="rId236"/>
    <p:sldId id="1976" r:id="rId237"/>
    <p:sldId id="1994" r:id="rId238"/>
    <p:sldId id="1977" r:id="rId239"/>
    <p:sldId id="1978" r:id="rId240"/>
    <p:sldId id="1990" r:id="rId241"/>
    <p:sldId id="2100" r:id="rId242"/>
    <p:sldId id="2101" r:id="rId243"/>
    <p:sldId id="2102" r:id="rId244"/>
    <p:sldId id="2099" r:id="rId245"/>
    <p:sldId id="1996" r:id="rId246"/>
    <p:sldId id="2008" r:id="rId247"/>
    <p:sldId id="2009" r:id="rId248"/>
    <p:sldId id="1998" r:id="rId249"/>
    <p:sldId id="2002" r:id="rId250"/>
    <p:sldId id="2001" r:id="rId251"/>
    <p:sldId id="1970" r:id="rId252"/>
    <p:sldId id="1972" r:id="rId253"/>
    <p:sldId id="2096" r:id="rId254"/>
    <p:sldId id="2097" r:id="rId255"/>
    <p:sldId id="2098" r:id="rId256"/>
    <p:sldId id="2004" r:id="rId257"/>
    <p:sldId id="2007" r:id="rId258"/>
    <p:sldId id="2028" r:id="rId259"/>
    <p:sldId id="2005" r:id="rId260"/>
    <p:sldId id="2003" r:id="rId261"/>
    <p:sldId id="2006" r:id="rId262"/>
    <p:sldId id="2093" r:id="rId263"/>
    <p:sldId id="2094" r:id="rId264"/>
    <p:sldId id="2095" r:id="rId265"/>
    <p:sldId id="2087" r:id="rId266"/>
    <p:sldId id="2088" r:id="rId267"/>
    <p:sldId id="2089" r:id="rId268"/>
    <p:sldId id="2010" r:id="rId269"/>
    <p:sldId id="2017" r:id="rId270"/>
    <p:sldId id="2029" r:id="rId271"/>
    <p:sldId id="2011" r:id="rId272"/>
    <p:sldId id="2013" r:id="rId273"/>
    <p:sldId id="2092" r:id="rId274"/>
    <p:sldId id="2090" r:id="rId275"/>
    <p:sldId id="2015" r:id="rId276"/>
    <p:sldId id="2014" r:id="rId277"/>
    <p:sldId id="2091" r:id="rId278"/>
    <p:sldId id="2016" r:id="rId279"/>
    <p:sldId id="2012" r:id="rId280"/>
    <p:sldId id="2084" r:id="rId281"/>
    <p:sldId id="2085" r:id="rId282"/>
    <p:sldId id="2086" r:id="rId283"/>
    <p:sldId id="2018" r:id="rId284"/>
    <p:sldId id="2023" r:id="rId285"/>
    <p:sldId id="2039" r:id="rId286"/>
    <p:sldId id="2019" r:id="rId287"/>
    <p:sldId id="2020" r:id="rId288"/>
    <p:sldId id="2021" r:id="rId289"/>
    <p:sldId id="2022" r:id="rId290"/>
    <p:sldId id="2081" r:id="rId291"/>
    <p:sldId id="2082" r:id="rId292"/>
    <p:sldId id="2083" r:id="rId293"/>
    <p:sldId id="2025" r:id="rId294"/>
    <p:sldId id="2027" r:id="rId295"/>
    <p:sldId id="2051" r:id="rId296"/>
    <p:sldId id="2024" r:id="rId297"/>
    <p:sldId id="2026" r:id="rId298"/>
    <p:sldId id="2079" r:id="rId299"/>
    <p:sldId id="2080" r:id="rId300"/>
    <p:sldId id="2078" r:id="rId301"/>
    <p:sldId id="2046" r:id="rId302"/>
    <p:sldId id="2067" r:id="rId303"/>
    <p:sldId id="2068" r:id="rId304"/>
    <p:sldId id="2069" r:id="rId305"/>
    <p:sldId id="2070" r:id="rId306"/>
    <p:sldId id="2071" r:id="rId307"/>
    <p:sldId id="2072" r:id="rId308"/>
    <p:sldId id="2073" r:id="rId309"/>
    <p:sldId id="2074" r:id="rId310"/>
    <p:sldId id="2075" r:id="rId311"/>
    <p:sldId id="2076" r:id="rId312"/>
    <p:sldId id="2077" r:id="rId313"/>
    <p:sldId id="2066" r:id="rId314"/>
    <p:sldId id="2030" r:id="rId315"/>
    <p:sldId id="1383" r:id="rId316"/>
    <p:sldId id="1385" r:id="rId317"/>
    <p:sldId id="1382" r:id="rId318"/>
    <p:sldId id="2032" r:id="rId319"/>
    <p:sldId id="2043" r:id="rId320"/>
    <p:sldId id="2042" r:id="rId321"/>
    <p:sldId id="2041" r:id="rId322"/>
    <p:sldId id="2040" r:id="rId323"/>
    <p:sldId id="2044" r:id="rId324"/>
    <p:sldId id="1387" r:id="rId325"/>
    <p:sldId id="1388" r:id="rId326"/>
    <p:sldId id="2045" r:id="rId327"/>
    <p:sldId id="2033" r:id="rId328"/>
    <p:sldId id="2034" r:id="rId329"/>
    <p:sldId id="2036" r:id="rId330"/>
    <p:sldId id="2035" r:id="rId331"/>
    <p:sldId id="2037" r:id="rId332"/>
    <p:sldId id="2038" r:id="rId333"/>
    <p:sldId id="2048" r:id="rId334"/>
    <p:sldId id="2064" r:id="rId335"/>
    <p:sldId id="2049" r:id="rId336"/>
    <p:sldId id="2050" r:id="rId337"/>
    <p:sldId id="2052" r:id="rId338"/>
    <p:sldId id="2058" r:id="rId339"/>
    <p:sldId id="2057" r:id="rId340"/>
    <p:sldId id="2059" r:id="rId341"/>
    <p:sldId id="2060" r:id="rId342"/>
    <p:sldId id="2061" r:id="rId343"/>
    <p:sldId id="2062" r:id="rId344"/>
    <p:sldId id="2065" r:id="rId345"/>
    <p:sldId id="2063" r:id="rId346"/>
    <p:sldId id="2054" r:id="rId347"/>
    <p:sldId id="2056" r:id="rId348"/>
    <p:sldId id="2055" r:id="rId349"/>
    <p:sldId id="2203" r:id="rId350"/>
    <p:sldId id="2204" r:id="rId351"/>
    <p:sldId id="2205" r:id="rId352"/>
    <p:sldId id="2206" r:id="rId353"/>
    <p:sldId id="2207" r:id="rId354"/>
    <p:sldId id="2208" r:id="rId355"/>
    <p:sldId id="2209" r:id="rId356"/>
    <p:sldId id="2210" r:id="rId357"/>
    <p:sldId id="2211" r:id="rId358"/>
    <p:sldId id="1465" r:id="rId359"/>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p:restoredTop sz="94626"/>
  </p:normalViewPr>
  <p:slideViewPr>
    <p:cSldViewPr snapToGrid="0" snapToObjects="1">
      <p:cViewPr varScale="1">
        <p:scale>
          <a:sx n="101" d="100"/>
          <a:sy n="101" d="100"/>
        </p:scale>
        <p:origin x="936" y="18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microsoft.com/office/2016/11/relationships/changesInfo" Target="changesInfos/changesInfo1.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commentAuthors" Target="commentAuthors.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presProps" Target="presProps.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viewProps" Target="view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tableStyles" Target="tableStyles.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microsoft.com/office/2015/10/relationships/revisionInfo" Target="revisionInfo.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1D3A-715B-9447-92DD-A2A6A92281B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D3D0C7F8-CEE0-8E43-AABB-EF3F5ACC25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2B548049-1B72-EE47-8F68-CD9D3AEDA1E0}"/>
              </a:ext>
            </a:extLst>
          </p:cNvPr>
          <p:cNvSpPr>
            <a:spLocks noGrp="1"/>
          </p:cNvSpPr>
          <p:nvPr>
            <p:ph type="dt" sz="half" idx="10"/>
          </p:nvPr>
        </p:nvSpPr>
        <p:spPr/>
        <p:txBody>
          <a:body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4EE61FD0-8B24-8443-988A-0D865925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EC265-DDBE-4446-A64D-12103E7CE3B5}"/>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C472A4F8-5B7A-8E4E-9EE2-7CB3CEBADEF1}"/>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Tree>
    <p:extLst>
      <p:ext uri="{BB962C8B-B14F-4D97-AF65-F5344CB8AC3E}">
        <p14:creationId xmlns:p14="http://schemas.microsoft.com/office/powerpoint/2010/main" val="86452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4034-6221-4341-842A-F5BEDA92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3844F-8DC5-7548-9977-F49B7D771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8943A-9C3E-7E4F-BA52-A8133BC78EA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D0CA4DCC-E039-A847-93A6-0D6B56C84604}"/>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BC72F62A-69DD-B949-B724-83EB9398CE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8853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DEA33-3226-2249-A2D4-11AEEDCC9499}"/>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F93AEB-70E6-7C41-BE45-22621EA6E9C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47160-1A3F-714A-93A5-E68113F2E45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8D8055B0-BAF5-0F41-9447-9746CAF759CF}"/>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7B208E0E-1990-524D-9D6A-2DCB9752AE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30557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385522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0FF-9F54-1946-B6F7-2348EA46F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FD69-77AB-334F-BDBE-E55889822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194F-1B2D-974F-A75B-87DDA2A88EF6}"/>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312DF9AF-2A08-7D43-9108-2A1F745F466A}"/>
              </a:ext>
            </a:extLst>
          </p:cNvPr>
          <p:cNvSpPr>
            <a:spLocks noGrp="1"/>
          </p:cNvSpPr>
          <p:nvPr>
            <p:ph type="ftr" sz="quarter" idx="11"/>
          </p:nvPr>
        </p:nvSpPr>
        <p:spPr/>
        <p:txBody>
          <a:bodyPr/>
          <a:lstStyle/>
          <a:p>
            <a:pPr algn="l"/>
            <a:r>
              <a:rPr lang="en-GB"/>
              <a:t>AWS VPC Master Class @</a:t>
            </a:r>
            <a:endParaRPr lang="en-GB" dirty="0"/>
          </a:p>
        </p:txBody>
      </p:sp>
      <p:sp>
        <p:nvSpPr>
          <p:cNvPr id="6" name="Slide Number Placeholder 5">
            <a:extLst>
              <a:ext uri="{FF2B5EF4-FFF2-40B4-BE49-F238E27FC236}">
                <a16:creationId xmlns:a16="http://schemas.microsoft.com/office/drawing/2014/main" id="{9FD8903B-E9E9-7446-8F1C-0D59C97D97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76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0219-FBEB-714C-9113-ED42164320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08D40841-348F-5B46-B749-DF9B86B194E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036ED-27F7-0E45-BDB2-1B60738DCDD8}"/>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CA96B801-9655-0441-857D-D30681514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835BB8-C1AD-CF4D-B8CB-3812F77983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8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6DC-67B8-6D4B-AB96-5AF612297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4EF60-7184-5245-A92A-78DB871FCB1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FE3FE-F9F3-0340-AD4A-E031D1ED125A}"/>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E5F78-F2E4-C244-BCFA-BA7F2B6443E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7B18792D-DA0C-594D-8BAB-AB4EE3BD1C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B3921A-BF53-C744-A882-7CE25FD2EF5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2E93-A118-6D4A-9EE6-5930CBA2FCB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2CA48-270B-D548-84D8-25B1792D3C4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4D2D-58C3-B848-9A55-D7BD7EE6916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AE168-ED3B-A849-BDB6-32FCF485F13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D94A32A-2C11-F040-B7FD-0FD04757043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5EE81C-FDF8-3F49-8C46-95FB80766349}"/>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8" name="Footer Placeholder 7">
            <a:extLst>
              <a:ext uri="{FF2B5EF4-FFF2-40B4-BE49-F238E27FC236}">
                <a16:creationId xmlns:a16="http://schemas.microsoft.com/office/drawing/2014/main" id="{A71BDDF3-62A3-B94A-ACF8-C20E25B5AE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99C007-D52F-024D-A942-8183321191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56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2F3E-C64D-F84B-BCF6-7DF5BDBE7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422FA-AA81-2147-8391-ACBCA56B32B5}"/>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4" name="Footer Placeholder 3">
            <a:extLst>
              <a:ext uri="{FF2B5EF4-FFF2-40B4-BE49-F238E27FC236}">
                <a16:creationId xmlns:a16="http://schemas.microsoft.com/office/drawing/2014/main" id="{B516BEE0-511C-1540-BBA6-92C6147CAB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38B25F-D809-FC45-9D02-EB8C587F62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6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F147-6E3A-024E-8E23-AA9C1175AE2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3" name="Footer Placeholder 2">
            <a:extLst>
              <a:ext uri="{FF2B5EF4-FFF2-40B4-BE49-F238E27FC236}">
                <a16:creationId xmlns:a16="http://schemas.microsoft.com/office/drawing/2014/main" id="{1970CEDF-EF34-C44E-9663-B9F76B77FC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7C758B-FE37-4349-9611-FF0B9F134A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08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1542-35EC-8F42-88E8-2E13F6C105A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9E463E1-972C-AB4A-B8E0-B5E1A1AB1E8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890ED-4D9C-D444-B73C-E817F1E777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F70E89-0F95-6F40-B047-5A2B9651E734}"/>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EA8B3565-4021-4A43-8B6B-882BC26A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BD3F-1C59-7F43-975E-5E6180E66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5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E8BE-3F4E-E24B-8C6A-53157F45CF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B5433A3-588B-2E42-8492-786B64D617B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8170E89-4035-1A4A-8950-2139765DF1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EF397A7-E0EC-3743-90CF-DDE4A23CFF0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28DC0-004B-0049-8762-50250F709419}"/>
              </a:ext>
            </a:extLst>
          </p:cNvPr>
          <p:cNvSpPr>
            <a:spLocks noGrp="1"/>
          </p:cNvSpPr>
          <p:nvPr>
            <p:ph type="ftr" sz="quarter" idx="11"/>
          </p:nvPr>
        </p:nvSpPr>
        <p:spPr/>
        <p:txBody>
          <a:bodyPr/>
          <a:lstStyle/>
          <a:p>
            <a:r>
              <a:rPr lang="en-US"/>
              <a:t>AWS VPC Master Class @</a:t>
            </a:r>
            <a:endParaRPr lang="en-GB" dirty="0"/>
          </a:p>
        </p:txBody>
      </p:sp>
      <p:sp>
        <p:nvSpPr>
          <p:cNvPr id="7" name="Slide Number Placeholder 6">
            <a:extLst>
              <a:ext uri="{FF2B5EF4-FFF2-40B4-BE49-F238E27FC236}">
                <a16:creationId xmlns:a16="http://schemas.microsoft.com/office/drawing/2014/main" id="{1488252E-CB7D-964F-844A-2B22FFD7EC2C}"/>
              </a:ext>
            </a:extLst>
          </p:cNvPr>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32890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631F-5675-864E-95D8-612DE697707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A2A09-8723-D24F-8669-BDFC4D9F6A9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0D663-55BF-CA47-9815-9A6D21B694C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93F33C21-7B62-D84A-9788-1AE5DA78312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a:extLst>
              <a:ext uri="{FF2B5EF4-FFF2-40B4-BE49-F238E27FC236}">
                <a16:creationId xmlns:a16="http://schemas.microsoft.com/office/drawing/2014/main" id="{92701730-9487-C44F-98E2-DF7890F6261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32070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png"/><Relationship Id="rId18" Type="http://schemas.openxmlformats.org/officeDocument/2006/relationships/image" Target="../media/image139.svg"/><Relationship Id="rId3" Type="http://schemas.openxmlformats.org/officeDocument/2006/relationships/image" Target="../media/image116.svg"/><Relationship Id="rId21" Type="http://schemas.openxmlformats.org/officeDocument/2006/relationships/image" Target="../media/image13.png"/><Relationship Id="rId7" Type="http://schemas.openxmlformats.org/officeDocument/2006/relationships/image" Target="../media/image120.svg"/><Relationship Id="rId12" Type="http://schemas.openxmlformats.org/officeDocument/2006/relationships/image" Target="../media/image137.svg"/><Relationship Id="rId17" Type="http://schemas.openxmlformats.org/officeDocument/2006/relationships/image" Target="../media/image7.png"/><Relationship Id="rId2" Type="http://schemas.openxmlformats.org/officeDocument/2006/relationships/image" Target="../media/image115.png"/><Relationship Id="rId16" Type="http://schemas.openxmlformats.org/officeDocument/2006/relationships/image" Target="../media/image138.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6.png"/><Relationship Id="rId5" Type="http://schemas.openxmlformats.org/officeDocument/2006/relationships/image" Target="../media/image118.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3.svg"/><Relationship Id="rId22" Type="http://schemas.openxmlformats.org/officeDocument/2006/relationships/image" Target="../media/image141.svg"/></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153.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2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0.png"/></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6.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63.svg"/><Relationship Id="rId14" Type="http://schemas.openxmlformats.org/officeDocument/2006/relationships/image" Target="../media/image15.png"/><Relationship Id="rId22" Type="http://schemas.openxmlformats.org/officeDocument/2006/relationships/image" Target="../media/image21.svg"/></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6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7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7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8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19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0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0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0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6.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 Id="rId27" Type="http://schemas.openxmlformats.org/officeDocument/2006/relationships/image" Target="../media/image28.png"/><Relationship Id="rId30" Type="http://schemas.openxmlformats.org/officeDocument/2006/relationships/image" Target="../media/image25.svg"/></Relationships>
</file>

<file path=ppt/slides/_rels/slide2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svg"/><Relationship Id="rId18" Type="http://schemas.openxmlformats.org/officeDocument/2006/relationships/image" Target="../media/image11.png"/><Relationship Id="rId3" Type="http://schemas.openxmlformats.org/officeDocument/2006/relationships/image" Target="../media/image100.svg"/><Relationship Id="rId21" Type="http://schemas.openxmlformats.org/officeDocument/2006/relationships/image" Target="../media/image69.svg"/><Relationship Id="rId7" Type="http://schemas.openxmlformats.org/officeDocument/2006/relationships/image" Target="../media/image102.svg"/><Relationship Id="rId12" Type="http://schemas.openxmlformats.org/officeDocument/2006/relationships/image" Target="../media/image221.png"/><Relationship Id="rId17" Type="http://schemas.openxmlformats.org/officeDocument/2006/relationships/image" Target="../media/image226.svg"/><Relationship Id="rId2" Type="http://schemas.openxmlformats.org/officeDocument/2006/relationships/image" Target="../media/image99.png"/><Relationship Id="rId16" Type="http://schemas.openxmlformats.org/officeDocument/2006/relationships/image" Target="../media/image225.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0.svg"/><Relationship Id="rId5" Type="http://schemas.openxmlformats.org/officeDocument/2006/relationships/image" Target="../media/image80.svg"/><Relationship Id="rId15" Type="http://schemas.openxmlformats.org/officeDocument/2006/relationships/image" Target="../media/image224.svg"/><Relationship Id="rId10" Type="http://schemas.openxmlformats.org/officeDocument/2006/relationships/image" Target="../media/image219.png"/><Relationship Id="rId19" Type="http://schemas.openxmlformats.org/officeDocument/2006/relationships/image" Target="../media/image227.svg"/><Relationship Id="rId4" Type="http://schemas.openxmlformats.org/officeDocument/2006/relationships/image" Target="../media/image79.png"/><Relationship Id="rId9" Type="http://schemas.openxmlformats.org/officeDocument/2006/relationships/image" Target="../media/image218.svg"/><Relationship Id="rId14" Type="http://schemas.openxmlformats.org/officeDocument/2006/relationships/image" Target="../media/image223.png"/></Relationships>
</file>

<file path=ppt/slides/_rels/slide225.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4.svg"/><Relationship Id="rId18" Type="http://schemas.openxmlformats.org/officeDocument/2006/relationships/image" Target="../media/image11.png"/><Relationship Id="rId3" Type="http://schemas.openxmlformats.org/officeDocument/2006/relationships/image" Target="../media/image100.svg"/><Relationship Id="rId7" Type="http://schemas.openxmlformats.org/officeDocument/2006/relationships/image" Target="../media/image102.svg"/><Relationship Id="rId12" Type="http://schemas.openxmlformats.org/officeDocument/2006/relationships/image" Target="../media/image223.png"/><Relationship Id="rId17" Type="http://schemas.openxmlformats.org/officeDocument/2006/relationships/image" Target="../media/image69.svg"/><Relationship Id="rId2" Type="http://schemas.openxmlformats.org/officeDocument/2006/relationships/image" Target="../media/image99.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2.svg"/><Relationship Id="rId5" Type="http://schemas.openxmlformats.org/officeDocument/2006/relationships/image" Target="../media/image80.svg"/><Relationship Id="rId15" Type="http://schemas.openxmlformats.org/officeDocument/2006/relationships/image" Target="../media/image226.svg"/><Relationship Id="rId10" Type="http://schemas.openxmlformats.org/officeDocument/2006/relationships/image" Target="../media/image221.png"/><Relationship Id="rId19" Type="http://schemas.openxmlformats.org/officeDocument/2006/relationships/image" Target="../media/image227.svg"/><Relationship Id="rId4" Type="http://schemas.openxmlformats.org/officeDocument/2006/relationships/image" Target="../media/image79.png"/><Relationship Id="rId9" Type="http://schemas.openxmlformats.org/officeDocument/2006/relationships/image" Target="../media/image218.svg"/><Relationship Id="rId14" Type="http://schemas.openxmlformats.org/officeDocument/2006/relationships/image" Target="../media/image225.png"/></Relationships>
</file>

<file path=ppt/slides/_rels/slide22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3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2.xml"/><Relationship Id="rId4" Type="http://schemas.openxmlformats.org/officeDocument/2006/relationships/image" Target="../media/image235.png"/></Relationships>
</file>

<file path=ppt/slides/_rels/slide2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4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4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s>
</file>

<file path=ppt/slides/_rels/slide24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5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2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6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8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2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9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png"/><Relationship Id="rId7" Type="http://schemas.openxmlformats.org/officeDocument/2006/relationships/image" Target="../media/image7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7.svg"/></Relationships>
</file>

<file path=ppt/slides/_rels/slide29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29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2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2.xml"/><Relationship Id="rId5" Type="http://schemas.openxmlformats.org/officeDocument/2006/relationships/image" Target="../media/image285.png"/><Relationship Id="rId4" Type="http://schemas.openxmlformats.org/officeDocument/2006/relationships/image" Target="../media/image284.png"/></Relationships>
</file>

<file path=ppt/slides/_rels/slide30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12.xml"/><Relationship Id="rId4" Type="http://schemas.openxmlformats.org/officeDocument/2006/relationships/image" Target="../media/image288.png"/></Relationships>
</file>

<file path=ppt/slides/_rels/slide30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1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1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image" Target="../media/image295.tiff"/><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2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2.xml"/><Relationship Id="rId5" Type="http://schemas.openxmlformats.org/officeDocument/2006/relationships/image" Target="../media/image285.png"/><Relationship Id="rId4" Type="http://schemas.openxmlformats.org/officeDocument/2006/relationships/image" Target="../media/image284.png"/></Relationships>
</file>

<file path=ppt/slides/_rels/slide3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12.xml"/><Relationship Id="rId4" Type="http://schemas.openxmlformats.org/officeDocument/2006/relationships/image" Target="../media/image288.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3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31.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3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5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sv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3.png"/><Relationship Id="rId5" Type="http://schemas.openxmlformats.org/officeDocument/2006/relationships/image" Target="../media/image118.svg"/><Relationship Id="rId10" Type="http://schemas.openxmlformats.org/officeDocument/2006/relationships/image" Target="../media/image41.png"/><Relationship Id="rId4" Type="http://schemas.openxmlformats.org/officeDocument/2006/relationships/image" Target="../media/image117.png"/><Relationship Id="rId9" Type="http://schemas.openxmlformats.org/officeDocument/2006/relationships/image" Target="../media/image122.sv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endParaRPr lang="en-US" dirty="0"/>
          </a:p>
        </p:txBody>
      </p:sp>
    </p:spTree>
    <p:extLst>
      <p:ext uri="{BB962C8B-B14F-4D97-AF65-F5344CB8AC3E}">
        <p14:creationId xmlns:p14="http://schemas.microsoft.com/office/powerpoint/2010/main" val="139056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1"/>
          </p:nvPr>
        </p:nvSpPr>
        <p:spPr>
          <a:xfrm>
            <a:off x="0" y="7741207"/>
            <a:ext cx="2362200" cy="438150"/>
          </a:xfrm>
        </p:spPr>
        <p:txBody>
          <a:bodyPr/>
          <a:lstStyle/>
          <a:p>
            <a:pPr algn="l"/>
            <a:r>
              <a:rPr lang="en-US" dirty="0"/>
              <a:t>© </a:t>
            </a:r>
            <a:endParaRPr lang="en-GB" dirty="0"/>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normAutofit/>
          </a:bodyPr>
          <a:lstStyle/>
          <a:p>
            <a:r>
              <a:rPr lang="en-US" b="1">
                <a:solidFill>
                  <a:schemeClr val="accent6">
                    <a:lumMod val="75000"/>
                  </a:schemeClr>
                </a:solidFill>
              </a:rPr>
              <a:t>Terraform Concepts &amp; Azure Resources</a:t>
            </a:r>
          </a:p>
        </p:txBody>
      </p:sp>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1"/>
          </p:nvPr>
        </p:nvSpPr>
        <p:spPr>
          <a:xfrm>
            <a:off x="0" y="7741207"/>
            <a:ext cx="2307771" cy="438150"/>
          </a:xfrm>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1"/>
          </p:nvPr>
        </p:nvSpPr>
        <p:spPr/>
        <p:txBody>
          <a:bodyPr/>
          <a:lstStyle/>
          <a:p>
            <a:pPr algn="l"/>
            <a:r>
              <a:rPr lang="en-GB" dirty="0"/>
              <a:t>@</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1"/>
          </p:nvPr>
        </p:nvSpPr>
        <p:spPr>
          <a:xfrm>
            <a:off x="0" y="7741207"/>
            <a:ext cx="2503714" cy="438150"/>
          </a:xfrm>
        </p:spPr>
        <p:txBody>
          <a:bodyPr/>
          <a:lstStyle/>
          <a:p>
            <a:pPr algn="l"/>
            <a:r>
              <a:rPr lang="en-GB" dirty="0"/>
              <a:t>@</a:t>
            </a: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normAutofit/>
          </a:bodyPr>
          <a:lstStyle/>
          <a:p>
            <a:r>
              <a:rPr lang="en-US" dirty="0">
                <a:solidFill>
                  <a:schemeClr val="accent6">
                    <a:lumMod val="75000"/>
                  </a:schemeClr>
                </a:solidFill>
              </a:rPr>
              <a:t>20 Azure Services</a:t>
            </a:r>
          </a:p>
        </p:txBody>
      </p:sp>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1"/>
          </p:nvPr>
        </p:nvSpPr>
        <p:spPr>
          <a:xfrm>
            <a:off x="0" y="7741207"/>
            <a:ext cx="2514600" cy="438150"/>
          </a:xfrm>
        </p:spPr>
        <p:txBody>
          <a:bodyPr/>
          <a:lstStyle/>
          <a:p>
            <a:pPr algn="l"/>
            <a:r>
              <a:rPr lang="en-GB" dirty="0"/>
              <a:t>@</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1"/>
          </p:nvPr>
        </p:nvSpPr>
        <p:spPr>
          <a:xfrm>
            <a:off x="0" y="7741207"/>
            <a:ext cx="2242457" cy="438150"/>
          </a:xfrm>
        </p:spPr>
        <p:txBody>
          <a:bodyPr/>
          <a:lstStyle/>
          <a:p>
            <a:pPr algn="l"/>
            <a:r>
              <a:rPr lang="en-GB" dirty="0"/>
              <a:t>@</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10204</TotalTime>
  <Words>12873</Words>
  <Application>Microsoft Macintosh PowerPoint</Application>
  <PresentationFormat>Custom</PresentationFormat>
  <Paragraphs>3868</Paragraphs>
  <Slides>355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355</vt:i4>
      </vt:variant>
    </vt:vector>
  </HeadingPairs>
  <TitlesOfParts>
    <vt:vector size="359" baseType="lpstr">
      <vt:lpstr>Arial</vt:lpstr>
      <vt:lpstr>Calibri</vt:lpstr>
      <vt:lpstr>Calibri Light</vt:lpstr>
      <vt:lpstr>Office Theme</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PowerPoint Presentation</vt:lpstr>
      <vt:lpstr>PowerPoint Presentation</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Azure Bastion Host Linux VM &amp; Bastion Service</vt:lpstr>
      <vt:lpstr>Azure  Bastion Service</vt:lpstr>
      <vt:lpstr>Azure Resources</vt:lpstr>
      <vt:lpstr>Azure Bastion Options - Topology</vt:lpstr>
      <vt:lpstr>Terraform Configs</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10</cp:revision>
  <cp:lastPrinted>2021-07-02T11:42:58Z</cp:lastPrinted>
  <dcterms:created xsi:type="dcterms:W3CDTF">2019-11-12T03:20:49Z</dcterms:created>
  <dcterms:modified xsi:type="dcterms:W3CDTF">2022-04-11T02:58:15Z</dcterms:modified>
</cp:coreProperties>
</file>